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772400" cy="10058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e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.jpe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jpe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e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jpe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.jpe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jpe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8.jpe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